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8BC50B-D3F3-490D-A359-9AC15922185C}" v="319" dt="2022-06-16T09:29:14.296"/>
    <p1510:client id="{C43A072F-193D-4587-814F-25AF91EAE23A}" v="4" dt="2022-01-29T06:14:28.1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75" d="100"/>
          <a:sy n="75" d="100"/>
        </p:scale>
        <p:origin x="67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2EA7947-E287-4738-8C82-07CE4F01EF03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3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168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633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92197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5390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43273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9046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04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BAE0CE1-F450-4107-B2CB-17B18F8A3F4A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49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40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E809929-0719-4517-94D6-FDF7F99E70F6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33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36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89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10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36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0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110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52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8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10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4" name="Video 3" descr="A close up of water droplets&#10;&#10;Description automatically generated with low confidence">
            <a:extLst>
              <a:ext uri="{FF2B5EF4-FFF2-40B4-BE49-F238E27FC236}">
                <a16:creationId xmlns:a16="http://schemas.microsoft.com/office/drawing/2014/main" id="{7BA0ABAD-813E-42A9-92D2-1631A43E4C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-1597" y="-5614"/>
            <a:ext cx="12197737" cy="6846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6696" y="643464"/>
            <a:ext cx="4828764" cy="3282586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sz="4800" dirty="0"/>
              <a:t>Project 3 </a:t>
            </a:r>
            <a:br>
              <a:rPr lang="en-US" sz="4800" dirty="0"/>
            </a:br>
            <a:r>
              <a:rPr lang="en-US" sz="4800" dirty="0"/>
              <a:t>no wait 2 or maybe it's 3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6695" y="3923151"/>
            <a:ext cx="4152490" cy="2293885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Ash, Patty, </a:t>
            </a:r>
            <a:r>
              <a:rPr lang="en-US" dirty="0">
                <a:ea typeface="+mn-lt"/>
                <a:cs typeface="+mn-lt"/>
              </a:rPr>
              <a:t>Rosa, </a:t>
            </a:r>
            <a:r>
              <a:rPr lang="en-US" dirty="0"/>
              <a:t>Tu Cam, </a:t>
            </a:r>
            <a:r>
              <a:rPr lang="en-US" dirty="0">
                <a:ea typeface="+mn-lt"/>
                <a:cs typeface="+mn-lt"/>
              </a:rPr>
              <a:t>Vik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04E16-3288-06B1-BC2C-5BC415BE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B4C7-0C83-039A-11E9-27238055D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Using </a:t>
            </a:r>
            <a:r>
              <a:rPr lang="en-US" dirty="0" err="1"/>
              <a:t>Akashfu</a:t>
            </a:r>
            <a:r>
              <a:rPr lang="en-US" dirty="0"/>
              <a:t> this assignment was put together</a:t>
            </a:r>
          </a:p>
          <a:p>
            <a:pPr lvl="1"/>
            <a:r>
              <a:rPr lang="en-US" dirty="0"/>
              <a:t>Setting up MongoDB database</a:t>
            </a:r>
          </a:p>
          <a:p>
            <a:pPr lvl="1"/>
            <a:r>
              <a:rPr lang="en-US" dirty="0"/>
              <a:t>Connecting to Flask</a:t>
            </a:r>
          </a:p>
          <a:p>
            <a:pPr lvl="1"/>
            <a:r>
              <a:rPr lang="en-US" dirty="0"/>
              <a:t>Establishing website dashboard</a:t>
            </a:r>
          </a:p>
          <a:p>
            <a:r>
              <a:rPr lang="en-US" dirty="0">
                <a:ea typeface="+mn-lt"/>
                <a:cs typeface="+mn-lt"/>
              </a:rPr>
              <a:t>Updated the database </a:t>
            </a:r>
          </a:p>
          <a:p>
            <a:pPr lvl="1"/>
            <a:r>
              <a:rPr lang="en-US" dirty="0">
                <a:ea typeface="+mn-lt"/>
                <a:cs typeface="+mn-lt"/>
              </a:rPr>
              <a:t>Set up various visualizations</a:t>
            </a:r>
          </a:p>
          <a:p>
            <a:r>
              <a:rPr lang="en-US" dirty="0">
                <a:ea typeface="+mn-lt"/>
                <a:cs typeface="+mn-lt"/>
              </a:rPr>
              <a:t>Not presenting the dashboard instead presenting a </a:t>
            </a:r>
            <a:r>
              <a:rPr lang="en-US" dirty="0" err="1">
                <a:ea typeface="+mn-lt"/>
                <a:cs typeface="+mn-lt"/>
              </a:rPr>
              <a:t>powerpoint</a:t>
            </a:r>
          </a:p>
          <a:p>
            <a:pPr lvl="1"/>
            <a:r>
              <a:rPr lang="en-US" dirty="0">
                <a:ea typeface="+mn-lt"/>
                <a:cs typeface="+mn-lt"/>
              </a:rPr>
              <a:t>Had fun and ranted on</a:t>
            </a:r>
          </a:p>
          <a:p>
            <a:pPr lvl="1"/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56335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Setup + Flask Connection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46FF4645-CAF2-691D-AEBA-72FDB8BA5F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00355" y="2173683"/>
            <a:ext cx="4335728" cy="4024125"/>
          </a:xfr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BA096978-B318-EE43-DA0B-78A01B6E8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464" y="2136601"/>
            <a:ext cx="5753491" cy="2530648"/>
          </a:xfrm>
          <a:prstGeom prst="rect">
            <a:avLst/>
          </a:prstGeom>
        </p:spPr>
      </p:pic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604112E9-81A2-583A-F4A3-4542633B6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071" y="4743493"/>
            <a:ext cx="5509364" cy="89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628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– bar 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18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– line 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862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– bubble 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42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566" y="764373"/>
            <a:ext cx="7538633" cy="1293028"/>
          </a:xfrm>
        </p:spPr>
        <p:txBody>
          <a:bodyPr>
            <a:normAutofit/>
          </a:bodyPr>
          <a:lstStyle/>
          <a:p>
            <a:r>
              <a:rPr lang="en-US" dirty="0"/>
              <a:t>Dashboard – Polar chart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0C490BD-75C3-4792-B5B9-624562F66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06" y="804908"/>
            <a:ext cx="2452658" cy="2450592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00428F-1E55-9EF0-F50C-7DDC8B70B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810" y="1037383"/>
            <a:ext cx="1940129" cy="1984787"/>
          </a:xfrm>
          <a:prstGeom prst="rect">
            <a:avLst/>
          </a:prstGeom>
        </p:spPr>
      </p:pic>
      <p:sp>
        <p:nvSpPr>
          <p:cNvPr id="19" name="Rounded Rectangle 29">
            <a:extLst>
              <a:ext uri="{FF2B5EF4-FFF2-40B4-BE49-F238E27FC236}">
                <a16:creationId xmlns:a16="http://schemas.microsoft.com/office/drawing/2014/main" id="{6E69AFEB-74EF-4F5D-9403-831ED83EC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06" y="3595874"/>
            <a:ext cx="2452658" cy="2450592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9B2A21-48AB-5714-F0DA-DFFC6888D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367" y="3828776"/>
            <a:ext cx="1955015" cy="198478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7566" y="2194560"/>
            <a:ext cx="7462434" cy="4024125"/>
          </a:xfrm>
        </p:spPr>
        <p:txBody>
          <a:bodyPr>
            <a:normAutofit/>
          </a:bodyPr>
          <a:lstStyle/>
          <a:p>
            <a:r>
              <a:rPr lang="en-US" dirty="0"/>
              <a:t>Setup separate API JSON from Flask Connection to Mongo </a:t>
            </a:r>
            <a:r>
              <a:rPr lang="en-US" dirty="0" err="1"/>
              <a:t>db</a:t>
            </a:r>
            <a:endParaRPr lang="en-US" dirty="0"/>
          </a:p>
          <a:p>
            <a:r>
              <a:rPr lang="en-US" dirty="0"/>
              <a:t>Using </a:t>
            </a:r>
            <a:r>
              <a:rPr lang="en-US" dirty="0" err="1"/>
              <a:t>Javascript</a:t>
            </a:r>
            <a:r>
              <a:rPr lang="en-US" dirty="0"/>
              <a:t> setup the interactive polar chart to visually display the relationship between car brands and number of registrations</a:t>
            </a:r>
          </a:p>
          <a:p>
            <a:r>
              <a:rPr lang="en-US" dirty="0"/>
              <a:t>Using the toggle you can see this relationship evolve over time</a:t>
            </a:r>
          </a:p>
          <a:p>
            <a:r>
              <a:rPr lang="en-US" dirty="0"/>
              <a:t>Top 3 brands over 5 years include: Toyota, Mazda, Holden</a:t>
            </a:r>
          </a:p>
        </p:txBody>
      </p:sp>
    </p:spTree>
    <p:extLst>
      <p:ext uri="{BB962C8B-B14F-4D97-AF65-F5344CB8AC3E}">
        <p14:creationId xmlns:p14="http://schemas.microsoft.com/office/powerpoint/2010/main" val="1348677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9134" y="2778976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/>
              <a:t>Thanks for listening</a:t>
            </a:r>
            <a:endParaRPr lang="en-US" sz="6000" b="1"/>
          </a:p>
        </p:txBody>
      </p:sp>
    </p:spTree>
    <p:extLst>
      <p:ext uri="{BB962C8B-B14F-4D97-AF65-F5344CB8AC3E}">
        <p14:creationId xmlns:p14="http://schemas.microsoft.com/office/powerpoint/2010/main" val="30684801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6</TotalTime>
  <Words>135</Words>
  <Application>Microsoft Office PowerPoint</Application>
  <PresentationFormat>Widescreen</PresentationFormat>
  <Paragraphs>21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Vapor Trail</vt:lpstr>
      <vt:lpstr>Project 3  no wait 2 or maybe it's 3</vt:lpstr>
      <vt:lpstr>Agenda</vt:lpstr>
      <vt:lpstr>Html Setup + Flask Connection</vt:lpstr>
      <vt:lpstr>Dashboard – bar chart</vt:lpstr>
      <vt:lpstr>Dashboard – line chart</vt:lpstr>
      <vt:lpstr>Dashboard – bubble chart</vt:lpstr>
      <vt:lpstr>Dashboard – Polar chart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Vik Shah</cp:lastModifiedBy>
  <cp:revision>86</cp:revision>
  <dcterms:created xsi:type="dcterms:W3CDTF">2022-01-29T06:11:18Z</dcterms:created>
  <dcterms:modified xsi:type="dcterms:W3CDTF">2022-06-18T02:11:35Z</dcterms:modified>
</cp:coreProperties>
</file>

<file path=docProps/thumbnail.jpeg>
</file>